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16/02/2025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16/02/2025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6.png"/><Relationship Id="rId3" Type="http://schemas.microsoft.com/office/2007/relationships/hdphoto" Target="../media/hdphoto3.wdp"/><Relationship Id="rId21" Type="http://schemas.openxmlformats.org/officeDocument/2006/relationships/image" Target="../media/image29.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jpeg"/><Relationship Id="rId1" Type="http://schemas.openxmlformats.org/officeDocument/2006/relationships/slideLayout" Target="../slideLayouts/slideLayout29.xml"/><Relationship Id="rId6" Type="http://schemas.openxmlformats.org/officeDocument/2006/relationships/image" Target="../media/image15.png"/><Relationship Id="rId11" Type="http://schemas.openxmlformats.org/officeDocument/2006/relationships/image" Target="../media/image20.png"/><Relationship Id="rId24" Type="http://schemas.microsoft.com/office/2007/relationships/hdphoto" Target="../media/hdphoto7.wdp"/><Relationship Id="rId5" Type="http://schemas.microsoft.com/office/2007/relationships/hdphoto" Target="../media/hdphoto4.wdp"/><Relationship Id="rId15" Type="http://schemas.microsoft.com/office/2007/relationships/hdphoto" Target="../media/hdphoto5.wdp"/><Relationship Id="rId23" Type="http://schemas.openxmlformats.org/officeDocument/2006/relationships/image" Target="../media/image30.png"/><Relationship Id="rId10" Type="http://schemas.openxmlformats.org/officeDocument/2006/relationships/image" Target="../media/image19.jpeg"/><Relationship Id="rId19" Type="http://schemas.openxmlformats.org/officeDocument/2006/relationships/image" Target="../media/image27.jpe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 Id="rId22"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pn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11.wdp"/><Relationship Id="rId18" Type="http://schemas.openxmlformats.org/officeDocument/2006/relationships/image" Target="../media/image45.png"/><Relationship Id="rId3" Type="http://schemas.openxmlformats.org/officeDocument/2006/relationships/image" Target="../media/image34.png"/><Relationship Id="rId21" Type="http://schemas.openxmlformats.org/officeDocument/2006/relationships/image" Target="../media/image48.png"/><Relationship Id="rId7" Type="http://schemas.openxmlformats.org/officeDocument/2006/relationships/image" Target="../media/image37.png"/><Relationship Id="rId12" Type="http://schemas.openxmlformats.org/officeDocument/2006/relationships/image" Target="../media/image41.png"/><Relationship Id="rId17" Type="http://schemas.microsoft.com/office/2007/relationships/hdphoto" Target="../media/hdphoto12.wdp"/><Relationship Id="rId2" Type="http://schemas.openxmlformats.org/officeDocument/2006/relationships/image" Target="../media/image33.png"/><Relationship Id="rId16" Type="http://schemas.openxmlformats.org/officeDocument/2006/relationships/image" Target="../media/image44.png"/><Relationship Id="rId20" Type="http://schemas.openxmlformats.org/officeDocument/2006/relationships/image" Target="../media/image47.png"/><Relationship Id="rId1" Type="http://schemas.openxmlformats.org/officeDocument/2006/relationships/slideLayout" Target="../slideLayouts/slideLayout29.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5" Type="http://schemas.openxmlformats.org/officeDocument/2006/relationships/image" Target="../media/image43.png"/><Relationship Id="rId10" Type="http://schemas.microsoft.com/office/2007/relationships/hdphoto" Target="../media/hdphoto10.wdp"/><Relationship Id="rId19" Type="http://schemas.openxmlformats.org/officeDocument/2006/relationships/image" Target="../media/image46.png"/><Relationship Id="rId4" Type="http://schemas.microsoft.com/office/2007/relationships/hdphoto" Target="../media/hdphoto9.wdp"/><Relationship Id="rId9" Type="http://schemas.openxmlformats.org/officeDocument/2006/relationships/image" Target="../media/image39.png"/><Relationship Id="rId14" Type="http://schemas.openxmlformats.org/officeDocument/2006/relationships/image" Target="../media/image42.png"/><Relationship Id="rId22" Type="http://schemas.microsoft.com/office/2007/relationships/hdphoto" Target="../media/hdphoto13.wdp"/></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2.png"/><Relationship Id="rId12" Type="http://schemas.microsoft.com/office/2007/relationships/hdphoto" Target="../media/hdphoto17.wdp"/><Relationship Id="rId2" Type="http://schemas.openxmlformats.org/officeDocument/2006/relationships/image" Target="../media/image49.png"/><Relationship Id="rId16" Type="http://schemas.microsoft.com/office/2007/relationships/hdphoto" Target="../media/hdphoto19.wdp"/><Relationship Id="rId1" Type="http://schemas.openxmlformats.org/officeDocument/2006/relationships/slideLayout" Target="../slideLayouts/slideLayout29.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40.png"/><Relationship Id="rId15" Type="http://schemas.openxmlformats.org/officeDocument/2006/relationships/image" Target="../media/image56.png"/><Relationship Id="rId10" Type="http://schemas.microsoft.com/office/2007/relationships/hdphoto" Target="../media/hdphoto16.wdp"/><Relationship Id="rId4" Type="http://schemas.microsoft.com/office/2007/relationships/hdphoto" Target="../media/hdphoto14.wdp"/><Relationship Id="rId9" Type="http://schemas.openxmlformats.org/officeDocument/2006/relationships/image" Target="../media/image53.png"/><Relationship Id="rId14" Type="http://schemas.microsoft.com/office/2007/relationships/hdphoto" Target="../media/hdphoto18.wdp"/></Relationships>
</file>

<file path=ppt/slides/_rels/slide16.xml.rels><?xml version="1.0" encoding="UTF-8" standalone="yes"?>
<Relationships xmlns="http://schemas.openxmlformats.org/package/2006/relationships"><Relationship Id="rId13" Type="http://schemas.microsoft.com/office/2007/relationships/hdphoto" Target="../media/hdphoto21.wdp"/><Relationship Id="rId18" Type="http://schemas.microsoft.com/office/2007/relationships/hdphoto" Target="../media/hdphoto23.wdp"/><Relationship Id="rId26" Type="http://schemas.microsoft.com/office/2007/relationships/hdphoto" Target="../media/hdphoto27.wdp"/><Relationship Id="rId39" Type="http://schemas.microsoft.com/office/2007/relationships/hdphoto" Target="../media/hdphoto31.wdp"/><Relationship Id="rId21" Type="http://schemas.openxmlformats.org/officeDocument/2006/relationships/image" Target="../media/image70.png"/><Relationship Id="rId34" Type="http://schemas.microsoft.com/office/2007/relationships/hdphoto" Target="../media/hdphoto29.wdp"/><Relationship Id="rId42" Type="http://schemas.openxmlformats.org/officeDocument/2006/relationships/image" Target="../media/image84.png"/><Relationship Id="rId47" Type="http://schemas.openxmlformats.org/officeDocument/2006/relationships/image" Target="../media/image87.png"/><Relationship Id="rId7" Type="http://schemas.openxmlformats.org/officeDocument/2006/relationships/image" Target="../media/image61.png"/><Relationship Id="rId2" Type="http://schemas.openxmlformats.org/officeDocument/2006/relationships/image" Target="../media/image57.png"/><Relationship Id="rId16" Type="http://schemas.openxmlformats.org/officeDocument/2006/relationships/image" Target="../media/image67.png"/><Relationship Id="rId29" Type="http://schemas.openxmlformats.org/officeDocument/2006/relationships/image" Target="../media/image75.png"/><Relationship Id="rId11" Type="http://schemas.microsoft.com/office/2007/relationships/hdphoto" Target="../media/hdphoto20.wdp"/><Relationship Id="rId24" Type="http://schemas.microsoft.com/office/2007/relationships/hdphoto" Target="../media/hdphoto26.wdp"/><Relationship Id="rId32" Type="http://schemas.openxmlformats.org/officeDocument/2006/relationships/image" Target="../media/image77.svg"/><Relationship Id="rId37" Type="http://schemas.openxmlformats.org/officeDocument/2006/relationships/image" Target="../media/image80.png"/><Relationship Id="rId40" Type="http://schemas.openxmlformats.org/officeDocument/2006/relationships/image" Target="../media/image82.png"/><Relationship Id="rId45" Type="http://schemas.openxmlformats.org/officeDocument/2006/relationships/image" Target="../media/image86.png"/><Relationship Id="rId5" Type="http://schemas.openxmlformats.org/officeDocument/2006/relationships/image" Target="../media/image59.png"/><Relationship Id="rId15" Type="http://schemas.microsoft.com/office/2007/relationships/hdphoto" Target="../media/hdphoto22.wdp"/><Relationship Id="rId23" Type="http://schemas.openxmlformats.org/officeDocument/2006/relationships/image" Target="../media/image71.png"/><Relationship Id="rId28" Type="http://schemas.openxmlformats.org/officeDocument/2006/relationships/image" Target="../media/image74.png"/><Relationship Id="rId36" Type="http://schemas.microsoft.com/office/2007/relationships/hdphoto" Target="../media/hdphoto30.wdp"/><Relationship Id="rId49" Type="http://schemas.microsoft.com/office/2007/relationships/hdphoto" Target="../media/hdphoto34.wdp"/><Relationship Id="rId10" Type="http://schemas.openxmlformats.org/officeDocument/2006/relationships/image" Target="../media/image64.png"/><Relationship Id="rId19" Type="http://schemas.openxmlformats.org/officeDocument/2006/relationships/image" Target="../media/image69.png"/><Relationship Id="rId31" Type="http://schemas.openxmlformats.org/officeDocument/2006/relationships/image" Target="../media/image76.png"/><Relationship Id="rId44" Type="http://schemas.microsoft.com/office/2007/relationships/hdphoto" Target="../media/hdphoto32.wdp"/><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6.png"/><Relationship Id="rId22" Type="http://schemas.microsoft.com/office/2007/relationships/hdphoto" Target="../media/hdphoto25.wdp"/><Relationship Id="rId27" Type="http://schemas.openxmlformats.org/officeDocument/2006/relationships/image" Target="../media/image73.png"/><Relationship Id="rId30" Type="http://schemas.microsoft.com/office/2007/relationships/hdphoto" Target="../media/hdphoto28.wdp"/><Relationship Id="rId35" Type="http://schemas.openxmlformats.org/officeDocument/2006/relationships/image" Target="../media/image79.png"/><Relationship Id="rId43" Type="http://schemas.openxmlformats.org/officeDocument/2006/relationships/image" Target="../media/image85.png"/><Relationship Id="rId48" Type="http://schemas.openxmlformats.org/officeDocument/2006/relationships/image" Target="../media/image88.png"/><Relationship Id="rId8" Type="http://schemas.openxmlformats.org/officeDocument/2006/relationships/image" Target="../media/image62.emf"/><Relationship Id="rId3" Type="http://schemas.openxmlformats.org/officeDocument/2006/relationships/image" Target="../media/image40.png"/><Relationship Id="rId12" Type="http://schemas.openxmlformats.org/officeDocument/2006/relationships/image" Target="../media/image65.png"/><Relationship Id="rId17" Type="http://schemas.openxmlformats.org/officeDocument/2006/relationships/image" Target="../media/image68.png"/><Relationship Id="rId25" Type="http://schemas.openxmlformats.org/officeDocument/2006/relationships/image" Target="../media/image72.png"/><Relationship Id="rId33" Type="http://schemas.openxmlformats.org/officeDocument/2006/relationships/image" Target="../media/image78.png"/><Relationship Id="rId38" Type="http://schemas.openxmlformats.org/officeDocument/2006/relationships/image" Target="../media/image81.png"/><Relationship Id="rId46" Type="http://schemas.microsoft.com/office/2007/relationships/hdphoto" Target="../media/hdphoto33.wdp"/><Relationship Id="rId20" Type="http://schemas.microsoft.com/office/2007/relationships/hdphoto" Target="../media/hdphoto24.wdp"/><Relationship Id="rId41" Type="http://schemas.openxmlformats.org/officeDocument/2006/relationships/image" Target="../media/image83.png"/><Relationship Id="rId1" Type="http://schemas.openxmlformats.org/officeDocument/2006/relationships/slideLayout" Target="../slideLayouts/slideLayout29.xml"/><Relationship Id="rId6"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5.png"/><Relationship Id="rId18" Type="http://schemas.microsoft.com/office/2007/relationships/hdphoto" Target="../media/hdphoto41.wdp"/><Relationship Id="rId26" Type="http://schemas.microsoft.com/office/2007/relationships/hdphoto" Target="../media/hdphoto44.wdp"/><Relationship Id="rId3" Type="http://schemas.microsoft.com/office/2007/relationships/hdphoto" Target="../media/hdphoto35.wdp"/><Relationship Id="rId21" Type="http://schemas.openxmlformats.org/officeDocument/2006/relationships/image" Target="../media/image99.png"/><Relationship Id="rId7" Type="http://schemas.openxmlformats.org/officeDocument/2006/relationships/image" Target="../media/image91.png"/><Relationship Id="rId12" Type="http://schemas.microsoft.com/office/2007/relationships/hdphoto" Target="../media/hdphoto38.wdp"/><Relationship Id="rId17" Type="http://schemas.openxmlformats.org/officeDocument/2006/relationships/image" Target="../media/image97.png"/><Relationship Id="rId25" Type="http://schemas.openxmlformats.org/officeDocument/2006/relationships/image" Target="../media/image102.png"/><Relationship Id="rId2" Type="http://schemas.openxmlformats.org/officeDocument/2006/relationships/image" Target="../media/image89.png"/><Relationship Id="rId16" Type="http://schemas.microsoft.com/office/2007/relationships/hdphoto" Target="../media/hdphoto40.wdp"/><Relationship Id="rId20" Type="http://schemas.microsoft.com/office/2007/relationships/hdphoto" Target="../media/hdphoto42.wdp"/><Relationship Id="rId1" Type="http://schemas.openxmlformats.org/officeDocument/2006/relationships/slideLayout" Target="../slideLayouts/slideLayout29.xml"/><Relationship Id="rId6" Type="http://schemas.microsoft.com/office/2007/relationships/hdphoto" Target="../media/hdphoto36.wdp"/><Relationship Id="rId11" Type="http://schemas.openxmlformats.org/officeDocument/2006/relationships/image" Target="../media/image94.png"/><Relationship Id="rId24" Type="http://schemas.microsoft.com/office/2007/relationships/hdphoto" Target="../media/hdphoto43.wdp"/><Relationship Id="rId5" Type="http://schemas.openxmlformats.org/officeDocument/2006/relationships/image" Target="../media/image90.png"/><Relationship Id="rId15" Type="http://schemas.openxmlformats.org/officeDocument/2006/relationships/image" Target="../media/image96.png"/><Relationship Id="rId23" Type="http://schemas.openxmlformats.org/officeDocument/2006/relationships/image" Target="../media/image101.png"/><Relationship Id="rId10" Type="http://schemas.openxmlformats.org/officeDocument/2006/relationships/image" Target="../media/image93.png"/><Relationship Id="rId19" Type="http://schemas.openxmlformats.org/officeDocument/2006/relationships/image" Target="../media/image98.png"/><Relationship Id="rId4" Type="http://schemas.openxmlformats.org/officeDocument/2006/relationships/image" Target="../media/image40.png"/><Relationship Id="rId9" Type="http://schemas.microsoft.com/office/2007/relationships/hdphoto" Target="../media/hdphoto37.wdp"/><Relationship Id="rId14" Type="http://schemas.microsoft.com/office/2007/relationships/hdphoto" Target="../media/hdphoto39.wdp"/><Relationship Id="rId22"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tags" Target="../tags/tag3.xml"/><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9.xml"/><Relationship Id="rId11" Type="http://schemas.openxmlformats.org/officeDocument/2006/relationships/image" Target="../media/image109.png"/><Relationship Id="rId5" Type="http://schemas.openxmlformats.org/officeDocument/2006/relationships/tags" Target="../tags/tag5.xml"/><Relationship Id="rId10" Type="http://schemas.openxmlformats.org/officeDocument/2006/relationships/image" Target="../media/image108.svg"/><Relationship Id="rId4" Type="http://schemas.openxmlformats.org/officeDocument/2006/relationships/tags" Target="../tags/tag4.xml"/><Relationship Id="rId9" Type="http://schemas.openxmlformats.org/officeDocument/2006/relationships/image" Target="../media/image107.png"/><Relationship Id="rId14" Type="http://schemas.openxmlformats.org/officeDocument/2006/relationships/image" Target="../media/image11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12.xml"/><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png"/><Relationship Id="rId4" Type="http://schemas.microsoft.com/office/2007/relationships/hdphoto" Target="../media/hdphoto46.wdp"/></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1.png"/><Relationship Id="rId4" Type="http://schemas.microsoft.com/office/2007/relationships/hdphoto" Target="../media/hdphoto46.wdp"/></Relationships>
</file>

<file path=ppt/slides/_rels/slide2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21.png"/><Relationship Id="rId5" Type="http://schemas.openxmlformats.org/officeDocument/2006/relationships/image" Target="../media/image1.png"/><Relationship Id="rId10" Type="http://schemas.openxmlformats.org/officeDocument/2006/relationships/image" Target="../media/image125.png"/><Relationship Id="rId4" Type="http://schemas.microsoft.com/office/2007/relationships/hdphoto" Target="../media/hdphoto46.wdp"/><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19.png"/><Relationship Id="rId7" Type="http://schemas.openxmlformats.org/officeDocument/2006/relationships/diagramLayout" Target="../diagrams/layout1.xml"/><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diagramData" Target="../diagrams/data1.xml"/><Relationship Id="rId5" Type="http://schemas.openxmlformats.org/officeDocument/2006/relationships/image" Target="../media/image1.png"/><Relationship Id="rId10" Type="http://schemas.microsoft.com/office/2007/relationships/diagramDrawing" Target="../diagrams/drawing1.xml"/><Relationship Id="rId4" Type="http://schemas.microsoft.com/office/2007/relationships/hdphoto" Target="../media/hdphoto46.wdp"/><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19.png"/><Relationship Id="rId7" Type="http://schemas.openxmlformats.org/officeDocument/2006/relationships/diagramLayout" Target="../diagrams/layout2.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Data" Target="../diagrams/data2.xml"/><Relationship Id="rId5" Type="http://schemas.openxmlformats.org/officeDocument/2006/relationships/image" Target="../media/image1.png"/><Relationship Id="rId10" Type="http://schemas.microsoft.com/office/2007/relationships/diagramDrawing" Target="../diagrams/drawing2.xml"/><Relationship Id="rId4" Type="http://schemas.microsoft.com/office/2007/relationships/hdphoto" Target="../media/hdphoto46.wdp"/><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26.jpeg"/><Relationship Id="rId5" Type="http://schemas.openxmlformats.org/officeDocument/2006/relationships/image" Target="../media/image1.png"/><Relationship Id="rId4" Type="http://schemas.microsoft.com/office/2007/relationships/hdphoto" Target="../media/hdphoto46.wdp"/></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19.png"/><Relationship Id="rId7" Type="http://schemas.openxmlformats.org/officeDocument/2006/relationships/diagramLayout" Target="../diagrams/layout3.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diagramData" Target="../diagrams/data3.xml"/><Relationship Id="rId5" Type="http://schemas.openxmlformats.org/officeDocument/2006/relationships/image" Target="../media/image1.png"/><Relationship Id="rId10" Type="http://schemas.microsoft.com/office/2007/relationships/diagramDrawing" Target="../diagrams/drawing3.xml"/><Relationship Id="rId4" Type="http://schemas.microsoft.com/office/2007/relationships/hdphoto" Target="../media/hdphoto46.wdp"/><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png"/><Relationship Id="rId4" Type="http://schemas.microsoft.com/office/2007/relationships/hdphoto" Target="../media/hdphoto46.wdp"/></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19.png"/><Relationship Id="rId7" Type="http://schemas.openxmlformats.org/officeDocument/2006/relationships/diagramQuickStyle" Target="../diagrams/quickStyle4.xml"/><Relationship Id="rId12" Type="http://schemas.openxmlformats.org/officeDocument/2006/relationships/image" Target="../media/image129.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diagramLayout" Target="../diagrams/layout4.xml"/><Relationship Id="rId11" Type="http://schemas.openxmlformats.org/officeDocument/2006/relationships/image" Target="../media/image128.jpeg"/><Relationship Id="rId5" Type="http://schemas.openxmlformats.org/officeDocument/2006/relationships/diagramData" Target="../diagrams/data4.xml"/><Relationship Id="rId10" Type="http://schemas.openxmlformats.org/officeDocument/2006/relationships/image" Target="../media/image127.jpeg"/><Relationship Id="rId4" Type="http://schemas.microsoft.com/office/2007/relationships/hdphoto" Target="../media/hdphoto46.wdp"/><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30.png"/><Relationship Id="rId4" Type="http://schemas.microsoft.com/office/2007/relationships/hdphoto" Target="../media/hdphoto46.wdp"/></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svg"/><Relationship Id="rId12" Type="http://schemas.openxmlformats.org/officeDocument/2006/relationships/image" Target="../media/image147.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svg"/><Relationship Id="rId10" Type="http://schemas.openxmlformats.org/officeDocument/2006/relationships/image" Target="../media/image145.svg"/><Relationship Id="rId4" Type="http://schemas.openxmlformats.org/officeDocument/2006/relationships/image" Target="../media/image139.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image" Target="../media/image103.jpe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2" Type="http://schemas.openxmlformats.org/officeDocument/2006/relationships/notesSlide" Target="../notesSlides/notesSlide23.xml"/><Relationship Id="rId16" Type="http://schemas.openxmlformats.org/officeDocument/2006/relationships/image" Target="../media/image168.png"/><Relationship Id="rId20" Type="http://schemas.openxmlformats.org/officeDocument/2006/relationships/image" Target="../media/image172.png"/><Relationship Id="rId29" Type="http://schemas.openxmlformats.org/officeDocument/2006/relationships/image" Target="../media/image181.png"/><Relationship Id="rId1" Type="http://schemas.openxmlformats.org/officeDocument/2006/relationships/slideLayout" Target="../slideLayouts/slideLayout1.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180.png"/><Relationship Id="rId10" Type="http://schemas.openxmlformats.org/officeDocument/2006/relationships/image" Target="../media/image162.png"/><Relationship Id="rId19" Type="http://schemas.openxmlformats.org/officeDocument/2006/relationships/image" Target="../media/image171.jpe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Layout" Target="../slideLayouts/slideLayout12.xml"/><Relationship Id="rId1" Type="http://schemas.openxmlformats.org/officeDocument/2006/relationships/themeOverride" Target="../theme/themeOverride2.xml"/><Relationship Id="rId5" Type="http://schemas.openxmlformats.org/officeDocument/2006/relationships/image" Target="../media/image183.png"/><Relationship Id="rId4" Type="http://schemas.microsoft.com/office/2007/relationships/hdphoto" Target="../media/hdphoto47.wdp"/></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86.svg"/><Relationship Id="rId5" Type="http://schemas.openxmlformats.org/officeDocument/2006/relationships/image" Target="../media/image185.png"/><Relationship Id="rId4" Type="http://schemas.openxmlformats.org/officeDocument/2006/relationships/image" Target="../media/image184.jpeg"/></Relationships>
</file>

<file path=ppt/slides/_rels/slide49.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{{Date}}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2489730901"/>
              </p:ext>
            </p:extLst>
          </p:nvPr>
        </p:nvGraphicFramePr>
        <p:xfrm>
          <a:off x="0" y="1621970"/>
          <a:ext cx="12175677" cy="4148907"/>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48270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407356">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407356">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407356">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407354">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4073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49</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{{scope}}</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dk1"/>
                          </a:solidFill>
                          <a:effectLst/>
                          <a:latin typeface="+mn-lt"/>
                          <a:ea typeface="+mn-ea"/>
                          <a:cs typeface="+mn-cs"/>
                        </a:rPr>
                        <a:t>{{activity}}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dk1"/>
                          </a:solidFill>
                          <a:effectLst/>
                          <a:latin typeface="+mn-lt"/>
                          <a:ea typeface="+mn-ea"/>
                          <a:cs typeface="+mn-cs"/>
                        </a:rPr>
                        <a:t>{{deliverable}}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011174413"/>
              </p:ext>
            </p:extLst>
          </p:nvPr>
        </p:nvGraphicFramePr>
        <p:xfrm>
          <a:off x="3875701" y="637335"/>
          <a:ext cx="7546475" cy="3655706"/>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{{deliverable1}}</a:t>
                      </a:r>
                    </a:p>
                  </a:txBody>
                  <a:tcPr marL="85725" marR="85725" marT="42863" marB="42863" anchor="ctr">
                    <a:solidFill>
                      <a:srgbClr val="CCB76A"/>
                    </a:solidFill>
                  </a:tcPr>
                </a:tc>
                <a:tc>
                  <a:txBody>
                    <a:bodyPr/>
                    <a:lstStyle/>
                    <a:p>
                      <a:pPr marL="0" algn="l" defTabSz="914400" rtl="0" eaLnBrk="1" latinLnBrk="0" hangingPunct="1"/>
                      <a:r>
                        <a:rPr lang="en-US" sz="1600" kern="1200" dirty="0">
                          <a:solidFill>
                            <a:schemeClr val="dk1"/>
                          </a:solidFill>
                          <a:latin typeface="+mn-lt"/>
                          <a:ea typeface="+mn-ea"/>
                          <a:cs typeface="+mn-cs"/>
                        </a:rPr>
                        <a:t>{{amount1}}</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{{deliverable2}}</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{{amount2}}</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{{deliverable3}}</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{{amount3}}</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a:txBody>
                    <a:bodyPr/>
                    <a:lstStyle/>
                    <a:p>
                      <a:pPr marL="0" algn="ctr" defTabSz="914400" rtl="0" eaLnBrk="1" latinLnBrk="0" hangingPunct="1"/>
                      <a:r>
                        <a:rPr lang="en-US" sz="1600" b="1" kern="1200">
                          <a:solidFill>
                            <a:schemeClr val="dk1"/>
                          </a:solidFill>
                          <a:latin typeface="+mn-lt"/>
                          <a:ea typeface="+mn-ea"/>
                          <a:cs typeface="+mn-cs"/>
                        </a:rPr>
                        <a:t>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{{deliverable4}}</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{{amount4}}</a:t>
                      </a:r>
                    </a:p>
                  </a:txBody>
                  <a:tcPr marL="85725" marR="85725" marT="42863" marB="42863" anchor="ctr">
                    <a:solidFill>
                      <a:srgbClr val="CCB76A"/>
                    </a:solidFill>
                  </a:tcPr>
                </a:tc>
                <a:extLst>
                  <a:ext uri="{0D108BD9-81ED-4DB2-BD59-A6C34878D82A}">
                    <a16:rowId xmlns:a16="http://schemas.microsoft.com/office/drawing/2014/main" val="2808748768"/>
                  </a:ext>
                </a:extLst>
              </a:tr>
              <a:tr h="290277">
                <a:tc>
                  <a:txBody>
                    <a:bodyPr/>
                    <a:lstStyle/>
                    <a:p>
                      <a:pPr marL="0" algn="ctr" defTabSz="914400" rtl="0" eaLnBrk="1" latinLnBrk="0" hangingPunct="1"/>
                      <a:r>
                        <a:rPr lang="en-US" sz="1600" b="1" kern="1200">
                          <a:solidFill>
                            <a:schemeClr val="dk1"/>
                          </a:solidFill>
                          <a:latin typeface="+mn-lt"/>
                          <a:ea typeface="+mn-ea"/>
                          <a:cs typeface="+mn-cs"/>
                        </a:rPr>
                        <a:t>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{{deliverable5}}</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{{amount5}}</a:t>
                      </a:r>
                    </a:p>
                  </a:txBody>
                  <a:tcPr marL="85725" marR="85725" marT="42863" marB="42863" anchor="ctr">
                    <a:solidFill>
                      <a:srgbClr val="CCB76A"/>
                    </a:solidFill>
                  </a:tcPr>
                </a:tc>
                <a:extLst>
                  <a:ext uri="{0D108BD9-81ED-4DB2-BD59-A6C34878D82A}">
                    <a16:rowId xmlns:a16="http://schemas.microsoft.com/office/drawing/2014/main" val="3931304923"/>
                  </a:ext>
                </a:extLst>
              </a:tr>
              <a:tr h="290277">
                <a:tc>
                  <a:txBody>
                    <a:bodyPr/>
                    <a:lstStyle/>
                    <a:p>
                      <a:pPr marL="0" algn="ctr" defTabSz="914400" rtl="0" eaLnBrk="1" latinLnBrk="0" hangingPunct="1"/>
                      <a:r>
                        <a:rPr lang="en-US" sz="1600" b="1" kern="1200" dirty="0">
                          <a:solidFill>
                            <a:schemeClr val="dk1"/>
                          </a:solidFill>
                          <a:latin typeface="+mn-lt"/>
                          <a:ea typeface="+mn-ea"/>
                          <a:cs typeface="+mn-cs"/>
                        </a:rPr>
                        <a:t>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{{amount5}}</a:t>
                      </a:r>
                    </a:p>
                  </a:txBody>
                  <a:tcPr marL="85725" marR="85725" marT="42863" marB="42863" anchor="ctr">
                    <a:solidFill>
                      <a:srgbClr val="CCB76A"/>
                    </a:solidFill>
                  </a:tcPr>
                </a:tc>
                <a:extLst>
                  <a:ext uri="{0D108BD9-81ED-4DB2-BD59-A6C34878D82A}">
                    <a16:rowId xmlns:a16="http://schemas.microsoft.com/office/drawing/2014/main" val="1135014381"/>
                  </a:ext>
                </a:extLst>
              </a:tr>
              <a:tr h="290277">
                <a:tc>
                  <a:txBody>
                    <a:bodyPr/>
                    <a:lstStyle/>
                    <a:p>
                      <a:pPr marL="0" algn="ctr" defTabSz="914400" rtl="0" eaLnBrk="1" latinLnBrk="0" hangingPunct="1"/>
                      <a:r>
                        <a:rPr lang="en-US" sz="1600" b="1" kern="1200" dirty="0">
                          <a:solidFill>
                            <a:schemeClr val="dk1"/>
                          </a:solidFill>
                          <a:latin typeface="+mn-lt"/>
                          <a:ea typeface="+mn-ea"/>
                          <a:cs typeface="+mn-cs"/>
                        </a:rPr>
                        <a:t>7</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{{deliverable6}}</a:t>
                      </a:r>
                    </a:p>
                  </a:txBody>
                  <a:tcPr marL="85725" marR="85725" marT="42863" marB="42863" anchor="ctr">
                    <a:solidFill>
                      <a:srgbClr val="CCB76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{{amount5}}</a:t>
                      </a:r>
                    </a:p>
                  </a:txBody>
                  <a:tcPr marL="85725" marR="85725" marT="42863" marB="42863" anchor="ctr">
                    <a:solidFill>
                      <a:srgbClr val="CCB76A"/>
                    </a:solidFill>
                  </a:tcPr>
                </a:tc>
                <a:extLst>
                  <a:ext uri="{0D108BD9-81ED-4DB2-BD59-A6C34878D82A}">
                    <a16:rowId xmlns:a16="http://schemas.microsoft.com/office/drawing/2014/main" val="2727632733"/>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pPr marL="0" algn="l" defTabSz="914400" rtl="0" eaLnBrk="1" latinLnBrk="0" hangingPunct="1"/>
                      <a:r>
                        <a:rPr lang="en-US" sz="1600" b="1" kern="1200" dirty="0">
                          <a:solidFill>
                            <a:schemeClr val="bg1"/>
                          </a:solidFill>
                          <a:latin typeface="+mn-lt"/>
                          <a:ea typeface="+mn-ea"/>
                          <a:cs typeface="+mn-cs"/>
                        </a:rPr>
                        <a:t>{{total}}</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algn="l" defTabSz="914400" rtl="0" eaLnBrk="1" latinLnBrk="0" hangingPunct="1"/>
                      <a:r>
                        <a:rPr lang="en-US" sz="1600" b="1" kern="1200" dirty="0">
                          <a:solidFill>
                            <a:schemeClr val="bg1"/>
                          </a:solidFill>
                          <a:latin typeface="+mn-lt"/>
                          <a:ea typeface="+mn-ea"/>
                          <a:cs typeface="+mn-cs"/>
                        </a:rPr>
                        <a:t>{{</a:t>
                      </a:r>
                      <a:r>
                        <a:rPr lang="en-US" sz="1600" b="1" kern="1200" dirty="0" err="1">
                          <a:solidFill>
                            <a:schemeClr val="bg1"/>
                          </a:solidFill>
                          <a:latin typeface="+mn-lt"/>
                          <a:ea typeface="+mn-ea"/>
                          <a:cs typeface="+mn-cs"/>
                        </a:rPr>
                        <a:t>withoutVat</a:t>
                      </a:r>
                      <a:r>
                        <a:rPr lang="en-US" sz="1600" b="1" kern="1200" dirty="0">
                          <a:solidFill>
                            <a:schemeClr val="bg1"/>
                          </a:solidFill>
                          <a:latin typeface="+mn-lt"/>
                          <a:ea typeface="+mn-ea"/>
                          <a:cs typeface="+mn-cs"/>
                        </a:rPr>
                        <a:t>}}</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400</TotalTime>
  <Words>3092</Words>
  <Application>Microsoft Office PowerPoint</Application>
  <PresentationFormat>Widescreen</PresentationFormat>
  <Paragraphs>414</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50</cp:revision>
  <dcterms:created xsi:type="dcterms:W3CDTF">2022-09-12T10:39:45Z</dcterms:created>
  <dcterms:modified xsi:type="dcterms:W3CDTF">2025-02-16T11:50:49Z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